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Kooperativ" charset="1" panose="000000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Bold" charset="1" panose="00000800000000000000"/>
      <p:regular r:id="rId25"/>
    </p:embeddedFont>
    <p:embeddedFont>
      <p:font typeface="Playpen Sans Bold" charset="1" panose="00000000000000000000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13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2.pn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23275" y="-1760556"/>
            <a:ext cx="8664725" cy="8255120"/>
          </a:xfrm>
          <a:custGeom>
            <a:avLst/>
            <a:gdLst/>
            <a:ahLst/>
            <a:cxnLst/>
            <a:rect r="r" b="b" t="t" l="l"/>
            <a:pathLst>
              <a:path h="8255120" w="8664725">
                <a:moveTo>
                  <a:pt x="0" y="0"/>
                </a:moveTo>
                <a:lnTo>
                  <a:pt x="8664725" y="0"/>
                </a:lnTo>
                <a:lnTo>
                  <a:pt x="8664725" y="8255120"/>
                </a:lnTo>
                <a:lnTo>
                  <a:pt x="0" y="825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85871" y="5605172"/>
            <a:ext cx="4952730" cy="4718601"/>
          </a:xfrm>
          <a:custGeom>
            <a:avLst/>
            <a:gdLst/>
            <a:ahLst/>
            <a:cxnLst/>
            <a:rect r="r" b="b" t="t" l="l"/>
            <a:pathLst>
              <a:path h="4718601" w="4952730">
                <a:moveTo>
                  <a:pt x="0" y="0"/>
                </a:moveTo>
                <a:lnTo>
                  <a:pt x="4952730" y="0"/>
                </a:lnTo>
                <a:lnTo>
                  <a:pt x="4952730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71409" y="557426"/>
            <a:ext cx="8683638" cy="11425839"/>
          </a:xfrm>
          <a:custGeom>
            <a:avLst/>
            <a:gdLst/>
            <a:ahLst/>
            <a:cxnLst/>
            <a:rect r="r" b="b" t="t" l="l"/>
            <a:pathLst>
              <a:path h="11425839" w="8683638">
                <a:moveTo>
                  <a:pt x="0" y="0"/>
                </a:moveTo>
                <a:lnTo>
                  <a:pt x="8683637" y="0"/>
                </a:lnTo>
                <a:lnTo>
                  <a:pt x="8683637" y="11425838"/>
                </a:lnTo>
                <a:lnTo>
                  <a:pt x="0" y="11425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2468390">
            <a:off x="671705" y="4865782"/>
            <a:ext cx="5627462" cy="4114800"/>
          </a:xfrm>
          <a:custGeom>
            <a:avLst/>
            <a:gdLst/>
            <a:ahLst/>
            <a:cxnLst/>
            <a:rect r="r" b="b" t="t" l="l"/>
            <a:pathLst>
              <a:path h="4114800" w="5627462">
                <a:moveTo>
                  <a:pt x="5627461" y="0"/>
                </a:moveTo>
                <a:lnTo>
                  <a:pt x="0" y="0"/>
                </a:lnTo>
                <a:lnTo>
                  <a:pt x="0" y="4114800"/>
                </a:lnTo>
                <a:lnTo>
                  <a:pt x="5627461" y="4114800"/>
                </a:lnTo>
                <a:lnTo>
                  <a:pt x="562746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92999">
            <a:off x="6235239" y="6257870"/>
            <a:ext cx="3776269" cy="2761208"/>
          </a:xfrm>
          <a:custGeom>
            <a:avLst/>
            <a:gdLst/>
            <a:ahLst/>
            <a:cxnLst/>
            <a:rect r="r" b="b" t="t" l="l"/>
            <a:pathLst>
              <a:path h="2761208" w="3776269">
                <a:moveTo>
                  <a:pt x="0" y="0"/>
                </a:moveTo>
                <a:lnTo>
                  <a:pt x="3776270" y="0"/>
                </a:lnTo>
                <a:lnTo>
                  <a:pt x="3776270" y="2761208"/>
                </a:lnTo>
                <a:lnTo>
                  <a:pt x="0" y="2761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6846">
            <a:off x="16733914" y="2997204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4276" y="576762"/>
            <a:ext cx="13291361" cy="591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pizza.COM sales sql project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10629">
            <a:off x="8804003" y="1045332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87305">
            <a:off x="7194062" y="5154391"/>
            <a:ext cx="1532689" cy="1164843"/>
          </a:xfrm>
          <a:custGeom>
            <a:avLst/>
            <a:gdLst/>
            <a:ahLst/>
            <a:cxnLst/>
            <a:rect r="r" b="b" t="t" l="l"/>
            <a:pathLst>
              <a:path h="1164843" w="1532689">
                <a:moveTo>
                  <a:pt x="0" y="0"/>
                </a:moveTo>
                <a:lnTo>
                  <a:pt x="1532689" y="0"/>
                </a:lnTo>
                <a:lnTo>
                  <a:pt x="1532689" y="1164843"/>
                </a:lnTo>
                <a:lnTo>
                  <a:pt x="0" y="11648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4748" y="1028700"/>
            <a:ext cx="13403375" cy="7851413"/>
          </a:xfrm>
          <a:custGeom>
            <a:avLst/>
            <a:gdLst/>
            <a:ahLst/>
            <a:cxnLst/>
            <a:rect r="r" b="b" t="t" l="l"/>
            <a:pathLst>
              <a:path h="7851413" w="13403375">
                <a:moveTo>
                  <a:pt x="0" y="0"/>
                </a:moveTo>
                <a:lnTo>
                  <a:pt x="13403375" y="0"/>
                </a:lnTo>
                <a:lnTo>
                  <a:pt x="13403375" y="7851413"/>
                </a:lnTo>
                <a:lnTo>
                  <a:pt x="0" y="78514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0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2936" y="2990152"/>
            <a:ext cx="4677278" cy="11800471"/>
          </a:xfrm>
          <a:custGeom>
            <a:avLst/>
            <a:gdLst/>
            <a:ahLst/>
            <a:cxnLst/>
            <a:rect r="r" b="b" t="t" l="l"/>
            <a:pathLst>
              <a:path h="11800471" w="4677278">
                <a:moveTo>
                  <a:pt x="0" y="0"/>
                </a:moveTo>
                <a:lnTo>
                  <a:pt x="4677277" y="0"/>
                </a:lnTo>
                <a:lnTo>
                  <a:pt x="4677277" y="11800470"/>
                </a:lnTo>
                <a:lnTo>
                  <a:pt x="0" y="11800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75249" y="2373297"/>
            <a:ext cx="13588615" cy="6206949"/>
          </a:xfrm>
          <a:custGeom>
            <a:avLst/>
            <a:gdLst/>
            <a:ahLst/>
            <a:cxnLst/>
            <a:rect r="r" b="b" t="t" l="l"/>
            <a:pathLst>
              <a:path h="6206949" w="13588615">
                <a:moveTo>
                  <a:pt x="0" y="0"/>
                </a:moveTo>
                <a:lnTo>
                  <a:pt x="13588615" y="0"/>
                </a:lnTo>
                <a:lnTo>
                  <a:pt x="13588615" y="6206949"/>
                </a:lnTo>
                <a:lnTo>
                  <a:pt x="0" y="62069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3625763" cy="10287000"/>
          </a:xfrm>
          <a:custGeom>
            <a:avLst/>
            <a:gdLst/>
            <a:ahLst/>
            <a:cxnLst/>
            <a:rect r="r" b="b" t="t" l="l"/>
            <a:pathLst>
              <a:path h="10287000" w="13625763">
                <a:moveTo>
                  <a:pt x="0" y="0"/>
                </a:moveTo>
                <a:lnTo>
                  <a:pt x="13625763" y="0"/>
                </a:lnTo>
                <a:lnTo>
                  <a:pt x="136257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17044" y="5619012"/>
            <a:ext cx="6442256" cy="4778983"/>
          </a:xfrm>
          <a:custGeom>
            <a:avLst/>
            <a:gdLst/>
            <a:ahLst/>
            <a:cxnLst/>
            <a:rect r="r" b="b" t="t" l="l"/>
            <a:pathLst>
              <a:path h="4778983" w="6442256">
                <a:moveTo>
                  <a:pt x="0" y="0"/>
                </a:moveTo>
                <a:lnTo>
                  <a:pt x="6442256" y="0"/>
                </a:lnTo>
                <a:lnTo>
                  <a:pt x="6442256" y="4778982"/>
                </a:lnTo>
                <a:lnTo>
                  <a:pt x="0" y="4778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916610" cy="10159132"/>
          </a:xfrm>
          <a:custGeom>
            <a:avLst/>
            <a:gdLst/>
            <a:ahLst/>
            <a:cxnLst/>
            <a:rect r="r" b="b" t="t" l="l"/>
            <a:pathLst>
              <a:path h="10159132" w="12916610">
                <a:moveTo>
                  <a:pt x="0" y="0"/>
                </a:moveTo>
                <a:lnTo>
                  <a:pt x="12916610" y="0"/>
                </a:lnTo>
                <a:lnTo>
                  <a:pt x="12916610" y="10159132"/>
                </a:lnTo>
                <a:lnTo>
                  <a:pt x="0" y="10159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75665" y="3613962"/>
            <a:ext cx="5212335" cy="13090339"/>
          </a:xfrm>
          <a:custGeom>
            <a:avLst/>
            <a:gdLst/>
            <a:ahLst/>
            <a:cxnLst/>
            <a:rect r="r" b="b" t="t" l="l"/>
            <a:pathLst>
              <a:path h="13090339" w="5212335">
                <a:moveTo>
                  <a:pt x="0" y="0"/>
                </a:moveTo>
                <a:lnTo>
                  <a:pt x="5212335" y="0"/>
                </a:lnTo>
                <a:lnTo>
                  <a:pt x="5212335" y="13090339"/>
                </a:lnTo>
                <a:lnTo>
                  <a:pt x="0" y="13090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0066" y="-1594948"/>
            <a:ext cx="8378469" cy="5247296"/>
          </a:xfrm>
          <a:custGeom>
            <a:avLst/>
            <a:gdLst/>
            <a:ahLst/>
            <a:cxnLst/>
            <a:rect r="r" b="b" t="t" l="l"/>
            <a:pathLst>
              <a:path h="5247296" w="8378469">
                <a:moveTo>
                  <a:pt x="0" y="0"/>
                </a:moveTo>
                <a:lnTo>
                  <a:pt x="8378468" y="0"/>
                </a:lnTo>
                <a:lnTo>
                  <a:pt x="8378468" y="5247296"/>
                </a:lnTo>
                <a:lnTo>
                  <a:pt x="0" y="5247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4846157" cy="10287000"/>
          </a:xfrm>
          <a:custGeom>
            <a:avLst/>
            <a:gdLst/>
            <a:ahLst/>
            <a:cxnLst/>
            <a:rect r="r" b="b" t="t" l="l"/>
            <a:pathLst>
              <a:path h="10287000" w="14846157">
                <a:moveTo>
                  <a:pt x="0" y="0"/>
                </a:moveTo>
                <a:lnTo>
                  <a:pt x="14846157" y="0"/>
                </a:lnTo>
                <a:lnTo>
                  <a:pt x="148461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46605" y="3358065"/>
            <a:ext cx="4677278" cy="11800471"/>
          </a:xfrm>
          <a:custGeom>
            <a:avLst/>
            <a:gdLst/>
            <a:ahLst/>
            <a:cxnLst/>
            <a:rect r="r" b="b" t="t" l="l"/>
            <a:pathLst>
              <a:path h="11800471" w="4677278">
                <a:moveTo>
                  <a:pt x="0" y="0"/>
                </a:moveTo>
                <a:lnTo>
                  <a:pt x="4677278" y="0"/>
                </a:lnTo>
                <a:lnTo>
                  <a:pt x="4677278" y="11800470"/>
                </a:lnTo>
                <a:lnTo>
                  <a:pt x="0" y="11800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1431" y="-550831"/>
            <a:ext cx="6570189" cy="4114800"/>
          </a:xfrm>
          <a:custGeom>
            <a:avLst/>
            <a:gdLst/>
            <a:ahLst/>
            <a:cxnLst/>
            <a:rect r="r" b="b" t="t" l="l"/>
            <a:pathLst>
              <a:path h="4114800" w="6570189">
                <a:moveTo>
                  <a:pt x="0" y="0"/>
                </a:moveTo>
                <a:lnTo>
                  <a:pt x="6570189" y="0"/>
                </a:lnTo>
                <a:lnTo>
                  <a:pt x="65701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2936" y="-381649"/>
            <a:ext cx="10421653" cy="10421653"/>
          </a:xfrm>
          <a:custGeom>
            <a:avLst/>
            <a:gdLst/>
            <a:ahLst/>
            <a:cxnLst/>
            <a:rect r="r" b="b" t="t" l="l"/>
            <a:pathLst>
              <a:path h="10421653" w="10421653">
                <a:moveTo>
                  <a:pt x="0" y="0"/>
                </a:moveTo>
                <a:lnTo>
                  <a:pt x="10421653" y="0"/>
                </a:lnTo>
                <a:lnTo>
                  <a:pt x="10421653" y="10421653"/>
                </a:lnTo>
                <a:lnTo>
                  <a:pt x="0" y="1042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31716" y="3711327"/>
            <a:ext cx="3558440" cy="3390223"/>
          </a:xfrm>
          <a:custGeom>
            <a:avLst/>
            <a:gdLst/>
            <a:ahLst/>
            <a:cxnLst/>
            <a:rect r="r" b="b" t="t" l="l"/>
            <a:pathLst>
              <a:path h="3390223" w="3558440">
                <a:moveTo>
                  <a:pt x="0" y="0"/>
                </a:moveTo>
                <a:lnTo>
                  <a:pt x="3558440" y="0"/>
                </a:lnTo>
                <a:lnTo>
                  <a:pt x="3558440" y="3390223"/>
                </a:lnTo>
                <a:lnTo>
                  <a:pt x="0" y="3390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05381" y="3829336"/>
            <a:ext cx="5212335" cy="13090339"/>
          </a:xfrm>
          <a:custGeom>
            <a:avLst/>
            <a:gdLst/>
            <a:ahLst/>
            <a:cxnLst/>
            <a:rect r="r" b="b" t="t" l="l"/>
            <a:pathLst>
              <a:path h="13090339" w="5212335">
                <a:moveTo>
                  <a:pt x="0" y="0"/>
                </a:moveTo>
                <a:lnTo>
                  <a:pt x="5212335" y="0"/>
                </a:lnTo>
                <a:lnTo>
                  <a:pt x="5212335" y="13090339"/>
                </a:lnTo>
                <a:lnTo>
                  <a:pt x="0" y="1309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6846">
            <a:off x="15821616" y="5300000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10629">
            <a:off x="7593462" y="1139252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87305">
            <a:off x="361352" y="5259481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7305">
            <a:off x="15495264" y="979917"/>
            <a:ext cx="2216682" cy="1684679"/>
          </a:xfrm>
          <a:custGeom>
            <a:avLst/>
            <a:gdLst/>
            <a:ahLst/>
            <a:cxnLst/>
            <a:rect r="r" b="b" t="t" l="l"/>
            <a:pathLst>
              <a:path h="1684679" w="2216682">
                <a:moveTo>
                  <a:pt x="0" y="0"/>
                </a:moveTo>
                <a:lnTo>
                  <a:pt x="2216683" y="0"/>
                </a:lnTo>
                <a:lnTo>
                  <a:pt x="2216683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4829178"/>
            <a:ext cx="4677278" cy="11800471"/>
          </a:xfrm>
          <a:custGeom>
            <a:avLst/>
            <a:gdLst/>
            <a:ahLst/>
            <a:cxnLst/>
            <a:rect r="r" b="b" t="t" l="l"/>
            <a:pathLst>
              <a:path h="11800471" w="4677278">
                <a:moveTo>
                  <a:pt x="0" y="0"/>
                </a:moveTo>
                <a:lnTo>
                  <a:pt x="4677278" y="0"/>
                </a:lnTo>
                <a:lnTo>
                  <a:pt x="4677278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87027" y="7234104"/>
            <a:ext cx="7315200" cy="2194560"/>
          </a:xfrm>
          <a:custGeom>
            <a:avLst/>
            <a:gdLst/>
            <a:ahLst/>
            <a:cxnLst/>
            <a:rect r="r" b="b" t="t" l="l"/>
            <a:pathLst>
              <a:path h="2194560" w="7315200">
                <a:moveTo>
                  <a:pt x="0" y="0"/>
                </a:moveTo>
                <a:lnTo>
                  <a:pt x="7315200" y="0"/>
                </a:lnTo>
                <a:lnTo>
                  <a:pt x="731520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38816" y="1124990"/>
            <a:ext cx="13068598" cy="534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07"/>
              </a:lnSpc>
            </a:pPr>
            <a:r>
              <a:rPr lang="en-US" sz="153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 BI</a:t>
            </a:r>
          </a:p>
          <a:p>
            <a:pPr algn="ctr">
              <a:lnSpc>
                <a:spcPts val="21507"/>
              </a:lnSpc>
            </a:pPr>
            <a:r>
              <a:rPr lang="en-US" sz="153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DASHBOARD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8" t="-27626" r="-33777" b="-2460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312642" y="0"/>
            <a:ext cx="1531270" cy="1282439"/>
          </a:xfrm>
          <a:custGeom>
            <a:avLst/>
            <a:gdLst/>
            <a:ahLst/>
            <a:cxnLst/>
            <a:rect r="r" b="b" t="t" l="l"/>
            <a:pathLst>
              <a:path h="1282439" w="1531270">
                <a:moveTo>
                  <a:pt x="0" y="0"/>
                </a:moveTo>
                <a:lnTo>
                  <a:pt x="1531270" y="0"/>
                </a:lnTo>
                <a:lnTo>
                  <a:pt x="1531270" y="1282439"/>
                </a:lnTo>
                <a:lnTo>
                  <a:pt x="0" y="1282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088240" y="2730100"/>
            <a:ext cx="7335729" cy="9722051"/>
          </a:xfrm>
          <a:custGeom>
            <a:avLst/>
            <a:gdLst/>
            <a:ahLst/>
            <a:cxnLst/>
            <a:rect r="r" b="b" t="t" l="l"/>
            <a:pathLst>
              <a:path h="9722051" w="7335729">
                <a:moveTo>
                  <a:pt x="0" y="0"/>
                </a:moveTo>
                <a:lnTo>
                  <a:pt x="7335729" y="0"/>
                </a:lnTo>
                <a:lnTo>
                  <a:pt x="7335729" y="9722050"/>
                </a:lnTo>
                <a:lnTo>
                  <a:pt x="0" y="972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88983" y="4725398"/>
            <a:ext cx="11910034" cy="186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53"/>
              </a:lnSpc>
            </a:pPr>
            <a:r>
              <a:rPr lang="en-US" sz="1522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-1301360" y="3329341"/>
            <a:ext cx="6477912" cy="8523569"/>
          </a:xfrm>
          <a:custGeom>
            <a:avLst/>
            <a:gdLst/>
            <a:ahLst/>
            <a:cxnLst/>
            <a:rect r="r" b="b" t="t" l="l"/>
            <a:pathLst>
              <a:path h="8523569" w="6477912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22196" y="-6683751"/>
            <a:ext cx="10843608" cy="10784461"/>
          </a:xfrm>
          <a:custGeom>
            <a:avLst/>
            <a:gdLst/>
            <a:ahLst/>
            <a:cxnLst/>
            <a:rect r="r" b="b" t="t" l="l"/>
            <a:pathLst>
              <a:path h="10784461" w="10843608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66846">
            <a:off x="13829530" y="336849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6846">
            <a:off x="3590392" y="3368499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7305">
            <a:off x="604679" y="99440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87305">
            <a:off x="15495264" y="979917"/>
            <a:ext cx="2216682" cy="1684679"/>
          </a:xfrm>
          <a:custGeom>
            <a:avLst/>
            <a:gdLst/>
            <a:ahLst/>
            <a:cxnLst/>
            <a:rect r="r" b="b" t="t" l="l"/>
            <a:pathLst>
              <a:path h="1684679" w="2216682">
                <a:moveTo>
                  <a:pt x="0" y="0"/>
                </a:moveTo>
                <a:lnTo>
                  <a:pt x="2216683" y="0"/>
                </a:lnTo>
                <a:lnTo>
                  <a:pt x="2216683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51479" y="7149975"/>
            <a:ext cx="5785042" cy="5511567"/>
          </a:xfrm>
          <a:custGeom>
            <a:avLst/>
            <a:gdLst/>
            <a:ahLst/>
            <a:cxnLst/>
            <a:rect r="r" b="b" t="t" l="l"/>
            <a:pathLst>
              <a:path h="5511567" w="5785042">
                <a:moveTo>
                  <a:pt x="0" y="0"/>
                </a:moveTo>
                <a:lnTo>
                  <a:pt x="5785042" y="0"/>
                </a:lnTo>
                <a:lnTo>
                  <a:pt x="5785042" y="5511567"/>
                </a:lnTo>
                <a:lnTo>
                  <a:pt x="0" y="55115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174027" y="-4364267"/>
            <a:ext cx="9752829" cy="9291786"/>
          </a:xfrm>
          <a:custGeom>
            <a:avLst/>
            <a:gdLst/>
            <a:ahLst/>
            <a:cxnLst/>
            <a:rect r="r" b="b" t="t" l="l"/>
            <a:pathLst>
              <a:path h="9291786" w="9752829">
                <a:moveTo>
                  <a:pt x="0" y="0"/>
                </a:moveTo>
                <a:lnTo>
                  <a:pt x="9752829" y="0"/>
                </a:lnTo>
                <a:lnTo>
                  <a:pt x="9752829" y="9291787"/>
                </a:lnTo>
                <a:lnTo>
                  <a:pt x="0" y="9291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60086" y="6192926"/>
            <a:ext cx="8289522" cy="782849"/>
            <a:chOff x="0" y="0"/>
            <a:chExt cx="1871897" cy="1767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1897" cy="176779"/>
            </a:xfrm>
            <a:custGeom>
              <a:avLst/>
              <a:gdLst/>
              <a:ahLst/>
              <a:cxnLst/>
              <a:rect r="r" b="b" t="t" l="l"/>
              <a:pathLst>
                <a:path h="176779" w="1871897">
                  <a:moveTo>
                    <a:pt x="7472" y="0"/>
                  </a:moveTo>
                  <a:lnTo>
                    <a:pt x="1864425" y="0"/>
                  </a:lnTo>
                  <a:cubicBezTo>
                    <a:pt x="1866407" y="0"/>
                    <a:pt x="1868307" y="787"/>
                    <a:pt x="1869708" y="2188"/>
                  </a:cubicBezTo>
                  <a:cubicBezTo>
                    <a:pt x="1871110" y="3590"/>
                    <a:pt x="1871897" y="5490"/>
                    <a:pt x="1871897" y="7472"/>
                  </a:cubicBezTo>
                  <a:lnTo>
                    <a:pt x="1871897" y="169307"/>
                  </a:lnTo>
                  <a:cubicBezTo>
                    <a:pt x="1871897" y="171289"/>
                    <a:pt x="1871110" y="173189"/>
                    <a:pt x="1869708" y="174590"/>
                  </a:cubicBezTo>
                  <a:cubicBezTo>
                    <a:pt x="1868307" y="175992"/>
                    <a:pt x="1866407" y="176779"/>
                    <a:pt x="1864425" y="176779"/>
                  </a:cubicBezTo>
                  <a:lnTo>
                    <a:pt x="7472" y="176779"/>
                  </a:lnTo>
                  <a:cubicBezTo>
                    <a:pt x="5490" y="176779"/>
                    <a:pt x="3590" y="175992"/>
                    <a:pt x="2188" y="174590"/>
                  </a:cubicBezTo>
                  <a:cubicBezTo>
                    <a:pt x="787" y="173189"/>
                    <a:pt x="0" y="171289"/>
                    <a:pt x="0" y="169307"/>
                  </a:cubicBezTo>
                  <a:lnTo>
                    <a:pt x="0" y="7472"/>
                  </a:lnTo>
                  <a:cubicBezTo>
                    <a:pt x="0" y="5490"/>
                    <a:pt x="787" y="3590"/>
                    <a:pt x="2188" y="2188"/>
                  </a:cubicBezTo>
                  <a:cubicBezTo>
                    <a:pt x="3590" y="787"/>
                    <a:pt x="5490" y="0"/>
                    <a:pt x="7472" y="0"/>
                  </a:cubicBezTo>
                  <a:close/>
                </a:path>
              </a:pathLst>
            </a:custGeom>
            <a:solidFill>
              <a:srgbClr val="F8B31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871897" cy="24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009239" y="914457"/>
            <a:ext cx="9135758" cy="8625679"/>
          </a:xfrm>
          <a:custGeom>
            <a:avLst/>
            <a:gdLst/>
            <a:ahLst/>
            <a:cxnLst/>
            <a:rect r="r" b="b" t="t" l="l"/>
            <a:pathLst>
              <a:path h="8625679" w="9135758">
                <a:moveTo>
                  <a:pt x="0" y="0"/>
                </a:moveTo>
                <a:lnTo>
                  <a:pt x="9135758" y="0"/>
                </a:lnTo>
                <a:lnTo>
                  <a:pt x="9135758" y="8625679"/>
                </a:lnTo>
                <a:lnTo>
                  <a:pt x="0" y="862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07038" y="4864110"/>
            <a:ext cx="9673923" cy="13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63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HELLO MYSELF SHIVAM MITTAL STUDENT OF PUNJAB ENGINEERING COLLEGE . I MADE A PROJECT ON ANALYSIS OF PIZZA SALES WITH THE USE OF SQL IN MY 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99239" y="6322372"/>
            <a:ext cx="8411216" cy="44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63">
                <a:solidFill>
                  <a:srgbClr val="66292B"/>
                </a:solidFill>
                <a:latin typeface="Poppins Bold"/>
                <a:ea typeface="Poppins Bold"/>
                <a:cs typeface="Poppins Bold"/>
                <a:sym typeface="Poppins Bold"/>
              </a:rPr>
              <a:t>Let's start our adventure in the world of pizza!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74027" y="3616025"/>
            <a:ext cx="9939947" cy="131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4"/>
              </a:lnSpc>
            </a:pPr>
            <a:r>
              <a:rPr lang="en-US" sz="1061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4856997" y="699291"/>
            <a:ext cx="9414034" cy="8888417"/>
          </a:xfrm>
          <a:custGeom>
            <a:avLst/>
            <a:gdLst/>
            <a:ahLst/>
            <a:cxnLst/>
            <a:rect r="r" b="b" t="t" l="l"/>
            <a:pathLst>
              <a:path h="8888417" w="9414034">
                <a:moveTo>
                  <a:pt x="9414034" y="0"/>
                </a:moveTo>
                <a:lnTo>
                  <a:pt x="0" y="0"/>
                </a:lnTo>
                <a:lnTo>
                  <a:pt x="0" y="8888418"/>
                </a:lnTo>
                <a:lnTo>
                  <a:pt x="9414034" y="8888418"/>
                </a:lnTo>
                <a:lnTo>
                  <a:pt x="941403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66846">
            <a:off x="13516422" y="1583301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10629">
            <a:off x="4190659" y="7335307"/>
            <a:ext cx="1050773" cy="1050773"/>
          </a:xfrm>
          <a:custGeom>
            <a:avLst/>
            <a:gdLst/>
            <a:ahLst/>
            <a:cxnLst/>
            <a:rect r="r" b="b" t="t" l="l"/>
            <a:pathLst>
              <a:path h="1050773" w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387305">
            <a:off x="7807451" y="38845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87305">
            <a:off x="8473931" y="7748703"/>
            <a:ext cx="1340138" cy="1018505"/>
          </a:xfrm>
          <a:custGeom>
            <a:avLst/>
            <a:gdLst/>
            <a:ahLst/>
            <a:cxnLst/>
            <a:rect r="r" b="b" t="t" l="l"/>
            <a:pathLst>
              <a:path h="1018505" w="1340138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060086" y="7528225"/>
            <a:ext cx="8479581" cy="8433329"/>
          </a:xfrm>
          <a:custGeom>
            <a:avLst/>
            <a:gdLst/>
            <a:ahLst/>
            <a:cxnLst/>
            <a:rect r="r" b="b" t="t" l="l"/>
            <a:pathLst>
              <a:path h="8433329" w="8479581">
                <a:moveTo>
                  <a:pt x="0" y="0"/>
                </a:moveTo>
                <a:lnTo>
                  <a:pt x="8479581" y="0"/>
                </a:lnTo>
                <a:lnTo>
                  <a:pt x="8479581" y="8433329"/>
                </a:lnTo>
                <a:lnTo>
                  <a:pt x="0" y="8433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86939" y="9540136"/>
            <a:ext cx="23861879" cy="1715718"/>
            <a:chOff x="0" y="0"/>
            <a:chExt cx="6284610" cy="4518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84610" cy="451876"/>
            </a:xfrm>
            <a:custGeom>
              <a:avLst/>
              <a:gdLst/>
              <a:ahLst/>
              <a:cxnLst/>
              <a:rect r="r" b="b" t="t" l="l"/>
              <a:pathLst>
                <a:path h="451876" w="6284610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784214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455242" y="3549116"/>
            <a:ext cx="4959028" cy="7452091"/>
          </a:xfrm>
          <a:custGeom>
            <a:avLst/>
            <a:gdLst/>
            <a:ahLst/>
            <a:cxnLst/>
            <a:rect r="r" b="b" t="t" l="l"/>
            <a:pathLst>
              <a:path h="7452091" w="4959028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87305">
            <a:off x="15359033" y="908093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0786" y="1274515"/>
            <a:ext cx="13506427" cy="769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7"/>
              </a:lnSpc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    Basic: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Retrieve the total number of orders placed.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Calculate the total revenue generated from pizza sales.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Identify the highest-priced pizza.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Identify the most common pizza size ordered.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List the top 5 most ordered pizza types along with their quantities.</a:t>
            </a:r>
          </a:p>
          <a:p>
            <a:pPr algn="l">
              <a:lnSpc>
                <a:spcPts val="3057"/>
              </a:lnSpc>
            </a:pPr>
          </a:p>
          <a:p>
            <a:pPr algn="l">
              <a:lnSpc>
                <a:spcPts val="3057"/>
              </a:lnSpc>
            </a:pPr>
          </a:p>
          <a:p>
            <a:pPr algn="l">
              <a:lnSpc>
                <a:spcPts val="3057"/>
              </a:lnSpc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     </a:t>
            </a: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Intermediate: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Join the necessary tables to find the total quantity of each pizza category ordered.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Determine the distribution of orders by hour of the day.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Join relevant tables to find the category-wise distribution of pizzas.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Group the orders by date and calculate the average number of pizzas ordered per day.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Determine the top 3 most ordered pizza types based on revenue.</a:t>
            </a:r>
          </a:p>
          <a:p>
            <a:pPr algn="l">
              <a:lnSpc>
                <a:spcPts val="3057"/>
              </a:lnSpc>
            </a:pPr>
          </a:p>
          <a:p>
            <a:pPr algn="l">
              <a:lnSpc>
                <a:spcPts val="3057"/>
              </a:lnSpc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    </a:t>
            </a: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Advanced: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Calculate the percentage contribution of each pizza type to total revenue.</a:t>
            </a:r>
          </a:p>
          <a:p>
            <a:pPr algn="l" marL="478270" indent="-239135" lvl="1">
              <a:lnSpc>
                <a:spcPts val="3057"/>
              </a:lnSpc>
              <a:buFont typeface="Arial"/>
              <a:buChar char="•"/>
            </a:pPr>
            <a:r>
              <a:rPr lang="en-US" sz="2215" spc="-26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Analyze the cumulative revenue generated over time.</a:t>
            </a:r>
          </a:p>
          <a:p>
            <a:pPr algn="l" marL="531924" indent="-265962" lvl="1">
              <a:lnSpc>
                <a:spcPts val="3399"/>
              </a:lnSpc>
              <a:buFont typeface="Arial"/>
              <a:buChar char="•"/>
            </a:pPr>
            <a:r>
              <a:rPr lang="en-US" sz="2463" spc="-29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Determine the top 3 most ordered pizza types based on revenue for each pizza category.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49157" y="146370"/>
            <a:ext cx="5984492" cy="92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1"/>
              </a:lnSpc>
              <a:spcBef>
                <a:spcPct val="0"/>
              </a:spcBef>
            </a:pPr>
            <a:r>
              <a:rPr lang="en-US" sz="5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94632"/>
            <a:ext cx="10450773" cy="1146038"/>
          </a:xfrm>
          <a:custGeom>
            <a:avLst/>
            <a:gdLst/>
            <a:ahLst/>
            <a:cxnLst/>
            <a:rect r="r" b="b" t="t" l="l"/>
            <a:pathLst>
              <a:path h="1146038" w="10450773">
                <a:moveTo>
                  <a:pt x="0" y="0"/>
                </a:moveTo>
                <a:lnTo>
                  <a:pt x="10450773" y="0"/>
                </a:lnTo>
                <a:lnTo>
                  <a:pt x="10450773" y="1146038"/>
                </a:lnTo>
                <a:lnTo>
                  <a:pt x="0" y="1146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39" t="-97925" r="-919" b="-533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06412" y="1440670"/>
            <a:ext cx="3444361" cy="1299825"/>
          </a:xfrm>
          <a:custGeom>
            <a:avLst/>
            <a:gdLst/>
            <a:ahLst/>
            <a:cxnLst/>
            <a:rect r="r" b="b" t="t" l="l"/>
            <a:pathLst>
              <a:path h="1299825" w="3444361">
                <a:moveTo>
                  <a:pt x="0" y="0"/>
                </a:moveTo>
                <a:lnTo>
                  <a:pt x="3444361" y="0"/>
                </a:lnTo>
                <a:lnTo>
                  <a:pt x="3444361" y="1299825"/>
                </a:lnTo>
                <a:lnTo>
                  <a:pt x="0" y="1299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226" r="0" b="-984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420431" y="4768770"/>
            <a:ext cx="12500383" cy="5518230"/>
          </a:xfrm>
          <a:custGeom>
            <a:avLst/>
            <a:gdLst/>
            <a:ahLst/>
            <a:cxnLst/>
            <a:rect r="r" b="b" t="t" l="l"/>
            <a:pathLst>
              <a:path h="5518230" w="12500383">
                <a:moveTo>
                  <a:pt x="0" y="0"/>
                </a:moveTo>
                <a:lnTo>
                  <a:pt x="12500383" y="0"/>
                </a:lnTo>
                <a:lnTo>
                  <a:pt x="12500383" y="5518230"/>
                </a:lnTo>
                <a:lnTo>
                  <a:pt x="0" y="5518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48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7439" y="6172200"/>
            <a:ext cx="3807976" cy="4114800"/>
          </a:xfrm>
          <a:custGeom>
            <a:avLst/>
            <a:gdLst/>
            <a:ahLst/>
            <a:cxnLst/>
            <a:rect r="r" b="b" t="t" l="l"/>
            <a:pathLst>
              <a:path h="4114800" w="3807976">
                <a:moveTo>
                  <a:pt x="0" y="0"/>
                </a:moveTo>
                <a:lnTo>
                  <a:pt x="3807977" y="0"/>
                </a:lnTo>
                <a:lnTo>
                  <a:pt x="38079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7101" y="1855490"/>
            <a:ext cx="4013735" cy="4114800"/>
          </a:xfrm>
          <a:custGeom>
            <a:avLst/>
            <a:gdLst/>
            <a:ahLst/>
            <a:cxnLst/>
            <a:rect r="r" b="b" t="t" l="l"/>
            <a:pathLst>
              <a:path h="4114800" w="4013735">
                <a:moveTo>
                  <a:pt x="0" y="0"/>
                </a:moveTo>
                <a:lnTo>
                  <a:pt x="4013734" y="0"/>
                </a:lnTo>
                <a:lnTo>
                  <a:pt x="40137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89283" y="-381649"/>
            <a:ext cx="10421653" cy="10421653"/>
          </a:xfrm>
          <a:custGeom>
            <a:avLst/>
            <a:gdLst/>
            <a:ahLst/>
            <a:cxnLst/>
            <a:rect r="r" b="b" t="t" l="l"/>
            <a:pathLst>
              <a:path h="10421653" w="10421653">
                <a:moveTo>
                  <a:pt x="0" y="0"/>
                </a:moveTo>
                <a:lnTo>
                  <a:pt x="10421653" y="0"/>
                </a:lnTo>
                <a:lnTo>
                  <a:pt x="10421653" y="10421653"/>
                </a:lnTo>
                <a:lnTo>
                  <a:pt x="0" y="1042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9343803" cy="5633763"/>
          </a:xfrm>
          <a:custGeom>
            <a:avLst/>
            <a:gdLst/>
            <a:ahLst/>
            <a:cxnLst/>
            <a:rect r="r" b="b" t="t" l="l"/>
            <a:pathLst>
              <a:path h="5633763" w="9343803">
                <a:moveTo>
                  <a:pt x="0" y="0"/>
                </a:moveTo>
                <a:lnTo>
                  <a:pt x="9343803" y="0"/>
                </a:lnTo>
                <a:lnTo>
                  <a:pt x="9343803" y="5633763"/>
                </a:lnTo>
                <a:lnTo>
                  <a:pt x="0" y="5633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43803" y="3811794"/>
            <a:ext cx="8944197" cy="6475206"/>
          </a:xfrm>
          <a:custGeom>
            <a:avLst/>
            <a:gdLst/>
            <a:ahLst/>
            <a:cxnLst/>
            <a:rect r="r" b="b" t="t" l="l"/>
            <a:pathLst>
              <a:path h="6475206" w="8944197">
                <a:moveTo>
                  <a:pt x="0" y="0"/>
                </a:moveTo>
                <a:lnTo>
                  <a:pt x="8944197" y="0"/>
                </a:lnTo>
                <a:lnTo>
                  <a:pt x="8944197" y="6475206"/>
                </a:lnTo>
                <a:lnTo>
                  <a:pt x="0" y="6475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73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40679" y="5567623"/>
            <a:ext cx="4166817" cy="4719377"/>
          </a:xfrm>
          <a:custGeom>
            <a:avLst/>
            <a:gdLst/>
            <a:ahLst/>
            <a:cxnLst/>
            <a:rect r="r" b="b" t="t" l="l"/>
            <a:pathLst>
              <a:path h="4719377" w="4166817">
                <a:moveTo>
                  <a:pt x="0" y="0"/>
                </a:moveTo>
                <a:lnTo>
                  <a:pt x="4166817" y="0"/>
                </a:lnTo>
                <a:lnTo>
                  <a:pt x="4166817" y="4719377"/>
                </a:lnTo>
                <a:lnTo>
                  <a:pt x="0" y="4719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0288" y="470417"/>
            <a:ext cx="12665825" cy="9216994"/>
          </a:xfrm>
          <a:custGeom>
            <a:avLst/>
            <a:gdLst/>
            <a:ahLst/>
            <a:cxnLst/>
            <a:rect r="r" b="b" t="t" l="l"/>
            <a:pathLst>
              <a:path h="9216994" w="12665825">
                <a:moveTo>
                  <a:pt x="0" y="0"/>
                </a:moveTo>
                <a:lnTo>
                  <a:pt x="12665825" y="0"/>
                </a:lnTo>
                <a:lnTo>
                  <a:pt x="12665825" y="9216994"/>
                </a:lnTo>
                <a:lnTo>
                  <a:pt x="0" y="9216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7" t="-719" r="-96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13528" y="5546961"/>
            <a:ext cx="4013735" cy="4114800"/>
          </a:xfrm>
          <a:custGeom>
            <a:avLst/>
            <a:gdLst/>
            <a:ahLst/>
            <a:cxnLst/>
            <a:rect r="r" b="b" t="t" l="l"/>
            <a:pathLst>
              <a:path h="4114800" w="4013735">
                <a:moveTo>
                  <a:pt x="0" y="0"/>
                </a:moveTo>
                <a:lnTo>
                  <a:pt x="4013735" y="0"/>
                </a:lnTo>
                <a:lnTo>
                  <a:pt x="40137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0537" y="568650"/>
            <a:ext cx="13481642" cy="7943591"/>
          </a:xfrm>
          <a:custGeom>
            <a:avLst/>
            <a:gdLst/>
            <a:ahLst/>
            <a:cxnLst/>
            <a:rect r="r" b="b" t="t" l="l"/>
            <a:pathLst>
              <a:path h="7943591" w="13481642">
                <a:moveTo>
                  <a:pt x="0" y="0"/>
                </a:moveTo>
                <a:lnTo>
                  <a:pt x="13481642" y="0"/>
                </a:lnTo>
                <a:lnTo>
                  <a:pt x="13481642" y="7943591"/>
                </a:lnTo>
                <a:lnTo>
                  <a:pt x="0" y="7943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31" t="0" r="-93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68092" y="6321284"/>
            <a:ext cx="6570189" cy="4114800"/>
          </a:xfrm>
          <a:custGeom>
            <a:avLst/>
            <a:gdLst/>
            <a:ahLst/>
            <a:cxnLst/>
            <a:rect r="r" b="b" t="t" l="l"/>
            <a:pathLst>
              <a:path h="4114800" w="6570189">
                <a:moveTo>
                  <a:pt x="0" y="0"/>
                </a:moveTo>
                <a:lnTo>
                  <a:pt x="6570189" y="0"/>
                </a:lnTo>
                <a:lnTo>
                  <a:pt x="65701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2936" y="-381649"/>
            <a:ext cx="10421653" cy="10421653"/>
          </a:xfrm>
          <a:custGeom>
            <a:avLst/>
            <a:gdLst/>
            <a:ahLst/>
            <a:cxnLst/>
            <a:rect r="r" b="b" t="t" l="l"/>
            <a:pathLst>
              <a:path h="10421653" w="10421653">
                <a:moveTo>
                  <a:pt x="0" y="0"/>
                </a:moveTo>
                <a:lnTo>
                  <a:pt x="10421653" y="0"/>
                </a:lnTo>
                <a:lnTo>
                  <a:pt x="10421653" y="10421653"/>
                </a:lnTo>
                <a:lnTo>
                  <a:pt x="0" y="1042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3417" y="26613"/>
            <a:ext cx="11051903" cy="10260387"/>
          </a:xfrm>
          <a:custGeom>
            <a:avLst/>
            <a:gdLst/>
            <a:ahLst/>
            <a:cxnLst/>
            <a:rect r="r" b="b" t="t" l="l"/>
            <a:pathLst>
              <a:path h="10260387" w="11051903">
                <a:moveTo>
                  <a:pt x="0" y="0"/>
                </a:moveTo>
                <a:lnTo>
                  <a:pt x="11051903" y="0"/>
                </a:lnTo>
                <a:lnTo>
                  <a:pt x="11051903" y="10260387"/>
                </a:lnTo>
                <a:lnTo>
                  <a:pt x="0" y="10260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88642" y="50092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82960" y="0"/>
              <a:ext cx="13895537" cy="13895537"/>
            </a:xfrm>
            <a:custGeom>
              <a:avLst/>
              <a:gdLst/>
              <a:ahLst/>
              <a:cxnLst/>
              <a:rect r="r" b="b" t="t" l="l"/>
              <a:pathLst>
                <a:path h="13895537" w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447050" y="-3247149"/>
            <a:ext cx="8716258" cy="8229600"/>
          </a:xfrm>
          <a:custGeom>
            <a:avLst/>
            <a:gdLst/>
            <a:ahLst/>
            <a:cxnLst/>
            <a:rect r="r" b="b" t="t" l="l"/>
            <a:pathLst>
              <a:path h="8229600" w="8716258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7305">
            <a:off x="16562188" y="8374896"/>
            <a:ext cx="2485981" cy="1889345"/>
          </a:xfrm>
          <a:custGeom>
            <a:avLst/>
            <a:gdLst/>
            <a:ahLst/>
            <a:cxnLst/>
            <a:rect r="r" b="b" t="t" l="l"/>
            <a:pathLst>
              <a:path h="1889345" w="2485981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1732" y="2137633"/>
            <a:ext cx="14565094" cy="6473375"/>
          </a:xfrm>
          <a:custGeom>
            <a:avLst/>
            <a:gdLst/>
            <a:ahLst/>
            <a:cxnLst/>
            <a:rect r="r" b="b" t="t" l="l"/>
            <a:pathLst>
              <a:path h="6473375" w="14565094">
                <a:moveTo>
                  <a:pt x="0" y="0"/>
                </a:moveTo>
                <a:lnTo>
                  <a:pt x="14565093" y="0"/>
                </a:lnTo>
                <a:lnTo>
                  <a:pt x="14565093" y="6473375"/>
                </a:lnTo>
                <a:lnTo>
                  <a:pt x="0" y="64733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DAGMINHa-YE</dc:identifier>
  <dcterms:modified xsi:type="dcterms:W3CDTF">2011-08-01T06:04:30Z</dcterms:modified>
  <cp:revision>1</cp:revision>
  <dc:title>Red and Yellow Illustrative How To Make Pizza Presentation</dc:title>
</cp:coreProperties>
</file>